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>
                <a:effectLst/>
              </a:rPr>
              <a:t>Termo Vale a Pena (output)</a:t>
            </a:r>
            <a:endParaRPr lang="pt-B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B-4FB4-B5FE-76A7BC7DB2A3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B-4FB4-B5FE-76A7BC7DB2A3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B-4FB4-B5FE-76A7BC7DB2A3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6B-4FB4-B5FE-76A7BC7DB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Médias Fuzzy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Mais Lento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Planilha1!$B$2:$B$4</c:f>
              <c:numCache>
                <c:formatCode>#,##0.0</c:formatCode>
                <c:ptCount val="3"/>
                <c:pt idx="0">
                  <c:v>1.9244910476011701</c:v>
                </c:pt>
                <c:pt idx="1">
                  <c:v>1.30740700982234</c:v>
                </c:pt>
                <c:pt idx="2">
                  <c:v>1.06410551379884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C-43CB-8C7D-007C0A6F943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Mais Rápido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Planilha1!$C$2:$C$4</c:f>
              <c:numCache>
                <c:formatCode>#,##0.0</c:formatCode>
                <c:ptCount val="3"/>
                <c:pt idx="0">
                  <c:v>2.6625054727405302</c:v>
                </c:pt>
                <c:pt idx="1">
                  <c:v>1.0850174440448701</c:v>
                </c:pt>
                <c:pt idx="2">
                  <c:v>1.03138068496949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C-43CB-8C7D-007C0A6F9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410816"/>
        <c:axId val="387410160"/>
      </c:barChart>
      <c:catAx>
        <c:axId val="38741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160"/>
        <c:crosses val="autoZero"/>
        <c:auto val="1"/>
        <c:lblAlgn val="ctr"/>
        <c:lblOffset val="100"/>
        <c:noMultiLvlLbl val="0"/>
      </c:catAx>
      <c:valAx>
        <c:axId val="3874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São José - Florianópolis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F-49BF-9403-0D5C43D0498A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F-49BF-9403-0D5C43D0498A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5F-49BF-9403-0D5C43D0498A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05F-49BF-9403-0D5C43D0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Boston - Cambridge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0F-4B41-9A5F-94DFD1F99DF5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0F-4B41-9A5F-94DFD1F99DF5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0F-4B41-9A5F-94DFD1F99DF5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0F-4B41-9A5F-94DFD1F99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Itajaí - Navegantes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F6-42E2-A0D2-F4E9F036CCFB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F6-42E2-A0D2-F4E9F036CCFB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F6-42E2-A0D2-F4E9F036CCFB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F6-42E2-A0D2-F4E9F036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5465" y="736601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4" y="5561495"/>
            <a:ext cx="469789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4459" y="5608934"/>
            <a:ext cx="42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C.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5465" y="736601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4" y="5561495"/>
            <a:ext cx="469789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4459" y="5608934"/>
            <a:ext cx="42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C.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5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extLst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Aumento do número de automóveis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971310"/>
            <a:ext cx="4770783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>
                <a:solidFill>
                  <a:schemeClr val="bg1">
                    <a:lumMod val="85000"/>
                    <a:lumOff val="15000"/>
                  </a:schemeClr>
                </a:solidFill>
              </a:rPr>
              <a:t>introdução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Cidades</a:t>
            </a:r>
            <a:r>
              <a:rPr lang="en-US" dirty="0"/>
              <a:t> </a:t>
            </a:r>
            <a:r>
              <a:rPr lang="en-US" dirty="0" err="1"/>
              <a:t>Gêmeas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cidade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GoogleMaps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Variáveis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Custo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Eficiência</a:t>
            </a:r>
            <a:endParaRPr lang="en-US" dirty="0"/>
          </a:p>
          <a:p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71430"/>
            <a:ext cx="74189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0" name="Retângulo 4"/>
          <p:cNvSpPr/>
          <p:nvPr/>
        </p:nvSpPr>
        <p:spPr>
          <a:xfrm flipH="1">
            <a:off x="7552944" y="908603"/>
            <a:ext cx="3946630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65806" y="641677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Amostras</a:t>
            </a:r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0491248"/>
              </p:ext>
            </p:extLst>
          </p:nvPr>
        </p:nvGraphicFramePr>
        <p:xfrm>
          <a:off x="685800" y="1985434"/>
          <a:ext cx="10706099" cy="438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4"/>
          <p:cNvSpPr/>
          <p:nvPr/>
        </p:nvSpPr>
        <p:spPr>
          <a:xfrm flipH="1">
            <a:off x="-1" y="993037"/>
            <a:ext cx="5009322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Logica</a:t>
            </a:r>
            <a:r>
              <a:rPr lang="pt-BR" dirty="0"/>
              <a:t>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Fuzzy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2178" y="2261420"/>
            <a:ext cx="6904908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jFuzzy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363801" y="612397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  <p:sp>
        <p:nvSpPr>
          <p:cNvPr id="24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64271"/>
              </p:ext>
            </p:extLst>
          </p:nvPr>
        </p:nvGraphicFramePr>
        <p:xfrm>
          <a:off x="825909" y="2529708"/>
          <a:ext cx="10578691" cy="380151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97479">
                  <a:extLst>
                    <a:ext uri="{9D8B030D-6E8A-4147-A177-3AD203B41FA5}">
                      <a16:colId xmlns:a16="http://schemas.microsoft.com/office/drawing/2014/main" val="215564807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1354991224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3381175616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697835925"/>
                    </a:ext>
                  </a:extLst>
                </a:gridCol>
                <a:gridCol w="1809514">
                  <a:extLst>
                    <a:ext uri="{9D8B030D-6E8A-4147-A177-3AD203B41FA5}">
                      <a16:colId xmlns:a16="http://schemas.microsoft.com/office/drawing/2014/main" val="2619253095"/>
                    </a:ext>
                  </a:extLst>
                </a:gridCol>
              </a:tblGrid>
              <a:tr h="6625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3750"/>
                  </a:ext>
                </a:extLst>
              </a:tr>
              <a:tr h="6625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75860"/>
                  </a:ext>
                </a:extLst>
              </a:tr>
              <a:tr h="9069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739"/>
                  </a:ext>
                </a:extLst>
              </a:tr>
              <a:tr h="9069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muito 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3371"/>
                  </a:ext>
                </a:extLst>
              </a:tr>
              <a:tr h="6625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livre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parado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70067"/>
                  </a:ext>
                </a:extLst>
              </a:tr>
            </a:tbl>
          </a:graphicData>
        </a:graphic>
      </p:graphicFrame>
      <p:sp>
        <p:nvSpPr>
          <p:cNvPr id="8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2421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919467"/>
              </p:ext>
            </p:extLst>
          </p:nvPr>
        </p:nvGraphicFramePr>
        <p:xfrm>
          <a:off x="685799" y="2294068"/>
          <a:ext cx="10495723" cy="4027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1" name="Grá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58305"/>
              </p:ext>
            </p:extLst>
          </p:nvPr>
        </p:nvGraphicFramePr>
        <p:xfrm>
          <a:off x="6473523" y="8450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809088"/>
              </p:ext>
            </p:extLst>
          </p:nvPr>
        </p:nvGraphicFramePr>
        <p:xfrm>
          <a:off x="6540943" y="3829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79912"/>
              </p:ext>
            </p:extLst>
          </p:nvPr>
        </p:nvGraphicFramePr>
        <p:xfrm>
          <a:off x="955673" y="3829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tângulo 25"/>
          <p:cNvSpPr/>
          <p:nvPr/>
        </p:nvSpPr>
        <p:spPr>
          <a:xfrm>
            <a:off x="2626056" y="431482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199421" y="431482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8167011" y="431482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8064460" y="431482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8163679" y="1507066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8312905" y="150706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48825"/>
              </p:ext>
            </p:extLst>
          </p:nvPr>
        </p:nvGraphicFramePr>
        <p:xfrm>
          <a:off x="425902" y="2287545"/>
          <a:ext cx="5744712" cy="14859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971558">
                  <a:extLst>
                    <a:ext uri="{9D8B030D-6E8A-4147-A177-3AD203B41FA5}">
                      <a16:colId xmlns:a16="http://schemas.microsoft.com/office/drawing/2014/main" val="2065024012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3289147973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62090358"/>
                    </a:ext>
                  </a:extLst>
                </a:gridCol>
              </a:tblGrid>
              <a:tr h="187377"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Lento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  <a:alpha val="3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Rápido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>
                        <a:alpha val="3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33027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Itajaí - Navegantes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1,9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889075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São José - Florianópolis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1,3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57992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Boston - Cambridge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291033"/>
                  </a:ext>
                </a:extLst>
              </a:tr>
            </a:tbl>
          </a:graphicData>
        </a:graphic>
      </p:graphicFrame>
      <p:sp>
        <p:nvSpPr>
          <p:cNvPr id="15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2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upload.wikimedia.org/wikipedia/commons/a/a5/Cmglee_Tower_Bridge_tall_ship.jpg"/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Problemas de Trânsito Encontrados</a:t>
            </a:r>
          </a:p>
          <a:p>
            <a:r>
              <a:rPr lang="pt-BR" dirty="0"/>
              <a:t>Sugestão de Solução</a:t>
            </a:r>
          </a:p>
          <a:p>
            <a:r>
              <a:rPr lang="pt-BR" dirty="0"/>
              <a:t>Possíveis Problemas na Pesquisa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02590" y="371430"/>
            <a:ext cx="8593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Celeste</Template>
  <TotalTime>179</TotalTime>
  <Words>308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Times New Roman</vt:lpstr>
      <vt:lpstr>Celestial</vt:lpstr>
      <vt:lpstr>Simulação de possível melhora de mobilidade e redução de custo de viagem entre as cidades de Itajaí e Navegantes</vt:lpstr>
      <vt:lpstr>Apresentação do PowerPoint</vt:lpstr>
      <vt:lpstr>amostras</vt:lpstr>
      <vt:lpstr>Apresentação do PowerPoint</vt:lpstr>
      <vt:lpstr>Apresentação do PowerPoint</vt:lpstr>
      <vt:lpstr>Apresentação do PowerPoint</vt:lpstr>
      <vt:lpstr>resultados</vt:lpstr>
      <vt:lpstr>resultados</vt:lpstr>
      <vt:lpstr>conclusão</vt:lpstr>
      <vt:lpstr>Simulação de possível melhora de mobilidade e redução de custo de viagem entre as cidades de Itajaí e Navegantes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18</cp:revision>
  <dcterms:created xsi:type="dcterms:W3CDTF">2016-12-04T18:50:19Z</dcterms:created>
  <dcterms:modified xsi:type="dcterms:W3CDTF">2016-12-05T20:12:28Z</dcterms:modified>
</cp:coreProperties>
</file>